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50D40-C7A2-A4C0-89F9-808E45DE5C1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C8E96BF-A51F-7BD5-1307-13ABBF15C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2C8005A-9815-3B08-9D47-4BB8BB391034}"/>
              </a:ext>
            </a:extLst>
          </p:cNvPr>
          <p:cNvSpPr>
            <a:spLocks noGrp="1"/>
          </p:cNvSpPr>
          <p:nvPr>
            <p:ph type="dt" sz="half" idx="10"/>
          </p:nvPr>
        </p:nvSpPr>
        <p:spPr/>
        <p:txBody>
          <a:bodyPr/>
          <a:lstStyle/>
          <a:p>
            <a:fld id="{74C9780E-FE18-4B2F-9410-2B5D164E4A2A}" type="datetimeFigureOut">
              <a:rPr lang="it-IT" smtClean="0"/>
              <a:t>05/04/2024</a:t>
            </a:fld>
            <a:endParaRPr lang="it-IT"/>
          </a:p>
        </p:txBody>
      </p:sp>
      <p:sp>
        <p:nvSpPr>
          <p:cNvPr id="5" name="Segnaposto piè di pagina 4">
            <a:extLst>
              <a:ext uri="{FF2B5EF4-FFF2-40B4-BE49-F238E27FC236}">
                <a16:creationId xmlns:a16="http://schemas.microsoft.com/office/drawing/2014/main" id="{BD2A8219-3808-CC44-116D-CAF89E5890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2A2B3F6-7A45-CAA3-30CE-949B2B62D3CF}"/>
              </a:ext>
            </a:extLst>
          </p:cNvPr>
          <p:cNvSpPr>
            <a:spLocks noGrp="1"/>
          </p:cNvSpPr>
          <p:nvPr>
            <p:ph type="sldNum" sz="quarter" idx="12"/>
          </p:nvPr>
        </p:nvSpPr>
        <p:spPr/>
        <p:txBody>
          <a:bodyPr/>
          <a:lstStyle/>
          <a:p>
            <a:fld id="{5AD223A9-2BFD-4FB0-8DB9-811D28DC237C}" type="slidenum">
              <a:rPr lang="it-IT" smtClean="0"/>
              <a:t>‹N›</a:t>
            </a:fld>
            <a:endParaRPr lang="it-IT"/>
          </a:p>
        </p:txBody>
      </p:sp>
    </p:spTree>
    <p:extLst>
      <p:ext uri="{BB962C8B-B14F-4D97-AF65-F5344CB8AC3E}">
        <p14:creationId xmlns:p14="http://schemas.microsoft.com/office/powerpoint/2010/main" val="110714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364F6-39A8-6842-2374-E921B089D9E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663F8D1-61C4-BBA0-72BD-5762D286BB8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965F25E-EA83-C284-2B6F-BFCA8C5948EB}"/>
              </a:ext>
            </a:extLst>
          </p:cNvPr>
          <p:cNvSpPr>
            <a:spLocks noGrp="1"/>
          </p:cNvSpPr>
          <p:nvPr>
            <p:ph type="dt" sz="half" idx="10"/>
          </p:nvPr>
        </p:nvSpPr>
        <p:spPr/>
        <p:txBody>
          <a:bodyPr/>
          <a:lstStyle/>
          <a:p>
            <a:fld id="{74C9780E-FE18-4B2F-9410-2B5D164E4A2A}" type="datetimeFigureOut">
              <a:rPr lang="it-IT" smtClean="0"/>
              <a:t>05/04/2024</a:t>
            </a:fld>
            <a:endParaRPr lang="it-IT"/>
          </a:p>
        </p:txBody>
      </p:sp>
      <p:sp>
        <p:nvSpPr>
          <p:cNvPr id="5" name="Segnaposto piè di pagina 4">
            <a:extLst>
              <a:ext uri="{FF2B5EF4-FFF2-40B4-BE49-F238E27FC236}">
                <a16:creationId xmlns:a16="http://schemas.microsoft.com/office/drawing/2014/main" id="{2EA57EE0-553C-70CB-42DF-0FB0F314A9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3CACF6-D178-D0C2-0192-154FB444AA32}"/>
              </a:ext>
            </a:extLst>
          </p:cNvPr>
          <p:cNvSpPr>
            <a:spLocks noGrp="1"/>
          </p:cNvSpPr>
          <p:nvPr>
            <p:ph type="sldNum" sz="quarter" idx="12"/>
          </p:nvPr>
        </p:nvSpPr>
        <p:spPr/>
        <p:txBody>
          <a:bodyPr/>
          <a:lstStyle/>
          <a:p>
            <a:fld id="{5AD223A9-2BFD-4FB0-8DB9-811D28DC237C}" type="slidenum">
              <a:rPr lang="it-IT" smtClean="0"/>
              <a:t>‹N›</a:t>
            </a:fld>
            <a:endParaRPr lang="it-IT"/>
          </a:p>
        </p:txBody>
      </p:sp>
    </p:spTree>
    <p:extLst>
      <p:ext uri="{BB962C8B-B14F-4D97-AF65-F5344CB8AC3E}">
        <p14:creationId xmlns:p14="http://schemas.microsoft.com/office/powerpoint/2010/main" val="211694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00AD5FD-1842-AF83-1A72-261DE1F15FF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A3D8044-FB4D-F9AC-8191-07FA077A2E9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4FD65EE-13D4-90EF-8DD1-541994DC6303}"/>
              </a:ext>
            </a:extLst>
          </p:cNvPr>
          <p:cNvSpPr>
            <a:spLocks noGrp="1"/>
          </p:cNvSpPr>
          <p:nvPr>
            <p:ph type="dt" sz="half" idx="10"/>
          </p:nvPr>
        </p:nvSpPr>
        <p:spPr/>
        <p:txBody>
          <a:bodyPr/>
          <a:lstStyle/>
          <a:p>
            <a:fld id="{74C9780E-FE18-4B2F-9410-2B5D164E4A2A}" type="datetimeFigureOut">
              <a:rPr lang="it-IT" smtClean="0"/>
              <a:t>05/04/2024</a:t>
            </a:fld>
            <a:endParaRPr lang="it-IT"/>
          </a:p>
        </p:txBody>
      </p:sp>
      <p:sp>
        <p:nvSpPr>
          <p:cNvPr id="5" name="Segnaposto piè di pagina 4">
            <a:extLst>
              <a:ext uri="{FF2B5EF4-FFF2-40B4-BE49-F238E27FC236}">
                <a16:creationId xmlns:a16="http://schemas.microsoft.com/office/drawing/2014/main" id="{F7C5A3B1-24A4-2156-9B8F-6256B1C7B3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074939-C944-9C54-7FD1-EC0BC44064E5}"/>
              </a:ext>
            </a:extLst>
          </p:cNvPr>
          <p:cNvSpPr>
            <a:spLocks noGrp="1"/>
          </p:cNvSpPr>
          <p:nvPr>
            <p:ph type="sldNum" sz="quarter" idx="12"/>
          </p:nvPr>
        </p:nvSpPr>
        <p:spPr/>
        <p:txBody>
          <a:bodyPr/>
          <a:lstStyle/>
          <a:p>
            <a:fld id="{5AD223A9-2BFD-4FB0-8DB9-811D28DC237C}" type="slidenum">
              <a:rPr lang="it-IT" smtClean="0"/>
              <a:t>‹N›</a:t>
            </a:fld>
            <a:endParaRPr lang="it-IT"/>
          </a:p>
        </p:txBody>
      </p:sp>
    </p:spTree>
    <p:extLst>
      <p:ext uri="{BB962C8B-B14F-4D97-AF65-F5344CB8AC3E}">
        <p14:creationId xmlns:p14="http://schemas.microsoft.com/office/powerpoint/2010/main" val="143455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34C7DF-DB99-2FA6-23D1-29E096EC99F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7E8431-F2C0-FA4E-0DB0-9EE19B1E548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18ACFD9-C0FC-B169-DEC9-03CE5596B36F}"/>
              </a:ext>
            </a:extLst>
          </p:cNvPr>
          <p:cNvSpPr>
            <a:spLocks noGrp="1"/>
          </p:cNvSpPr>
          <p:nvPr>
            <p:ph type="dt" sz="half" idx="10"/>
          </p:nvPr>
        </p:nvSpPr>
        <p:spPr/>
        <p:txBody>
          <a:bodyPr/>
          <a:lstStyle/>
          <a:p>
            <a:fld id="{74C9780E-FE18-4B2F-9410-2B5D164E4A2A}" type="datetimeFigureOut">
              <a:rPr lang="it-IT" smtClean="0"/>
              <a:t>05/04/2024</a:t>
            </a:fld>
            <a:endParaRPr lang="it-IT"/>
          </a:p>
        </p:txBody>
      </p:sp>
      <p:sp>
        <p:nvSpPr>
          <p:cNvPr id="5" name="Segnaposto piè di pagina 4">
            <a:extLst>
              <a:ext uri="{FF2B5EF4-FFF2-40B4-BE49-F238E27FC236}">
                <a16:creationId xmlns:a16="http://schemas.microsoft.com/office/drawing/2014/main" id="{61E2E4F2-0089-ADAF-AC3D-78A58A1461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44CEDC-412D-8CA3-3DB3-1B6148C192EA}"/>
              </a:ext>
            </a:extLst>
          </p:cNvPr>
          <p:cNvSpPr>
            <a:spLocks noGrp="1"/>
          </p:cNvSpPr>
          <p:nvPr>
            <p:ph type="sldNum" sz="quarter" idx="12"/>
          </p:nvPr>
        </p:nvSpPr>
        <p:spPr/>
        <p:txBody>
          <a:bodyPr/>
          <a:lstStyle/>
          <a:p>
            <a:fld id="{5AD223A9-2BFD-4FB0-8DB9-811D28DC237C}" type="slidenum">
              <a:rPr lang="it-IT" smtClean="0"/>
              <a:t>‹N›</a:t>
            </a:fld>
            <a:endParaRPr lang="it-IT"/>
          </a:p>
        </p:txBody>
      </p:sp>
    </p:spTree>
    <p:extLst>
      <p:ext uri="{BB962C8B-B14F-4D97-AF65-F5344CB8AC3E}">
        <p14:creationId xmlns:p14="http://schemas.microsoft.com/office/powerpoint/2010/main" val="160045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25C552-5BED-F403-F661-5DA0860E542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953328E-8243-3888-3300-240B344284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DD5A2B0-FD05-514C-3AB8-2CFC00247B26}"/>
              </a:ext>
            </a:extLst>
          </p:cNvPr>
          <p:cNvSpPr>
            <a:spLocks noGrp="1"/>
          </p:cNvSpPr>
          <p:nvPr>
            <p:ph type="dt" sz="half" idx="10"/>
          </p:nvPr>
        </p:nvSpPr>
        <p:spPr/>
        <p:txBody>
          <a:bodyPr/>
          <a:lstStyle/>
          <a:p>
            <a:fld id="{74C9780E-FE18-4B2F-9410-2B5D164E4A2A}" type="datetimeFigureOut">
              <a:rPr lang="it-IT" smtClean="0"/>
              <a:t>05/04/2024</a:t>
            </a:fld>
            <a:endParaRPr lang="it-IT"/>
          </a:p>
        </p:txBody>
      </p:sp>
      <p:sp>
        <p:nvSpPr>
          <p:cNvPr id="5" name="Segnaposto piè di pagina 4">
            <a:extLst>
              <a:ext uri="{FF2B5EF4-FFF2-40B4-BE49-F238E27FC236}">
                <a16:creationId xmlns:a16="http://schemas.microsoft.com/office/drawing/2014/main" id="{93C14605-B5B5-CE26-25CE-BB4042ED86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2B3A105-F308-3E90-36D3-9B7CF6C95BE4}"/>
              </a:ext>
            </a:extLst>
          </p:cNvPr>
          <p:cNvSpPr>
            <a:spLocks noGrp="1"/>
          </p:cNvSpPr>
          <p:nvPr>
            <p:ph type="sldNum" sz="quarter" idx="12"/>
          </p:nvPr>
        </p:nvSpPr>
        <p:spPr/>
        <p:txBody>
          <a:bodyPr/>
          <a:lstStyle/>
          <a:p>
            <a:fld id="{5AD223A9-2BFD-4FB0-8DB9-811D28DC237C}" type="slidenum">
              <a:rPr lang="it-IT" smtClean="0"/>
              <a:t>‹N›</a:t>
            </a:fld>
            <a:endParaRPr lang="it-IT"/>
          </a:p>
        </p:txBody>
      </p:sp>
    </p:spTree>
    <p:extLst>
      <p:ext uri="{BB962C8B-B14F-4D97-AF65-F5344CB8AC3E}">
        <p14:creationId xmlns:p14="http://schemas.microsoft.com/office/powerpoint/2010/main" val="85880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D36A1E-C8B8-269C-FCD5-24FD32C7B53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AD56560-D37B-CE0E-B2A5-7C309DD033B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3E503AD-C21D-7859-A213-5FDBAD2C552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85046C8-75A0-6C37-93D8-B5AB127882AF}"/>
              </a:ext>
            </a:extLst>
          </p:cNvPr>
          <p:cNvSpPr>
            <a:spLocks noGrp="1"/>
          </p:cNvSpPr>
          <p:nvPr>
            <p:ph type="dt" sz="half" idx="10"/>
          </p:nvPr>
        </p:nvSpPr>
        <p:spPr/>
        <p:txBody>
          <a:bodyPr/>
          <a:lstStyle/>
          <a:p>
            <a:fld id="{74C9780E-FE18-4B2F-9410-2B5D164E4A2A}" type="datetimeFigureOut">
              <a:rPr lang="it-IT" smtClean="0"/>
              <a:t>05/04/2024</a:t>
            </a:fld>
            <a:endParaRPr lang="it-IT"/>
          </a:p>
        </p:txBody>
      </p:sp>
      <p:sp>
        <p:nvSpPr>
          <p:cNvPr id="6" name="Segnaposto piè di pagina 5">
            <a:extLst>
              <a:ext uri="{FF2B5EF4-FFF2-40B4-BE49-F238E27FC236}">
                <a16:creationId xmlns:a16="http://schemas.microsoft.com/office/drawing/2014/main" id="{1A203727-B074-D1C4-AE4D-18B4FB77262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4CA1E63-3A54-CA93-143B-77802BD32857}"/>
              </a:ext>
            </a:extLst>
          </p:cNvPr>
          <p:cNvSpPr>
            <a:spLocks noGrp="1"/>
          </p:cNvSpPr>
          <p:nvPr>
            <p:ph type="sldNum" sz="quarter" idx="12"/>
          </p:nvPr>
        </p:nvSpPr>
        <p:spPr/>
        <p:txBody>
          <a:bodyPr/>
          <a:lstStyle/>
          <a:p>
            <a:fld id="{5AD223A9-2BFD-4FB0-8DB9-811D28DC237C}" type="slidenum">
              <a:rPr lang="it-IT" smtClean="0"/>
              <a:t>‹N›</a:t>
            </a:fld>
            <a:endParaRPr lang="it-IT"/>
          </a:p>
        </p:txBody>
      </p:sp>
    </p:spTree>
    <p:extLst>
      <p:ext uri="{BB962C8B-B14F-4D97-AF65-F5344CB8AC3E}">
        <p14:creationId xmlns:p14="http://schemas.microsoft.com/office/powerpoint/2010/main" val="183389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ED5B0F-0635-1BD3-22E8-1DBE0371961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C03111B-A9FD-3F4A-182B-F77EF4013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4676342-2C95-94E9-FB18-74040B31FC1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B9821A4-6D5A-57C2-C9AD-F325E78E4C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75B4FC6-2C91-31F4-30E3-16C682AB849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12A412B-21A0-4249-F36B-C07DCF92859D}"/>
              </a:ext>
            </a:extLst>
          </p:cNvPr>
          <p:cNvSpPr>
            <a:spLocks noGrp="1"/>
          </p:cNvSpPr>
          <p:nvPr>
            <p:ph type="dt" sz="half" idx="10"/>
          </p:nvPr>
        </p:nvSpPr>
        <p:spPr/>
        <p:txBody>
          <a:bodyPr/>
          <a:lstStyle/>
          <a:p>
            <a:fld id="{74C9780E-FE18-4B2F-9410-2B5D164E4A2A}" type="datetimeFigureOut">
              <a:rPr lang="it-IT" smtClean="0"/>
              <a:t>05/04/2024</a:t>
            </a:fld>
            <a:endParaRPr lang="it-IT"/>
          </a:p>
        </p:txBody>
      </p:sp>
      <p:sp>
        <p:nvSpPr>
          <p:cNvPr id="8" name="Segnaposto piè di pagina 7">
            <a:extLst>
              <a:ext uri="{FF2B5EF4-FFF2-40B4-BE49-F238E27FC236}">
                <a16:creationId xmlns:a16="http://schemas.microsoft.com/office/drawing/2014/main" id="{826E66A2-98E0-7773-8EE3-645C93DCDF9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9351E1D-9BF4-AD88-FD49-3979AFDF8703}"/>
              </a:ext>
            </a:extLst>
          </p:cNvPr>
          <p:cNvSpPr>
            <a:spLocks noGrp="1"/>
          </p:cNvSpPr>
          <p:nvPr>
            <p:ph type="sldNum" sz="quarter" idx="12"/>
          </p:nvPr>
        </p:nvSpPr>
        <p:spPr/>
        <p:txBody>
          <a:bodyPr/>
          <a:lstStyle/>
          <a:p>
            <a:fld id="{5AD223A9-2BFD-4FB0-8DB9-811D28DC237C}" type="slidenum">
              <a:rPr lang="it-IT" smtClean="0"/>
              <a:t>‹N›</a:t>
            </a:fld>
            <a:endParaRPr lang="it-IT"/>
          </a:p>
        </p:txBody>
      </p:sp>
    </p:spTree>
    <p:extLst>
      <p:ext uri="{BB962C8B-B14F-4D97-AF65-F5344CB8AC3E}">
        <p14:creationId xmlns:p14="http://schemas.microsoft.com/office/powerpoint/2010/main" val="68657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D2FC6-9FE5-2849-E69F-18DB9744B3D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09D2DE8-8DA3-95D5-172B-6C6DD773BB47}"/>
              </a:ext>
            </a:extLst>
          </p:cNvPr>
          <p:cNvSpPr>
            <a:spLocks noGrp="1"/>
          </p:cNvSpPr>
          <p:nvPr>
            <p:ph type="dt" sz="half" idx="10"/>
          </p:nvPr>
        </p:nvSpPr>
        <p:spPr/>
        <p:txBody>
          <a:bodyPr/>
          <a:lstStyle/>
          <a:p>
            <a:fld id="{74C9780E-FE18-4B2F-9410-2B5D164E4A2A}" type="datetimeFigureOut">
              <a:rPr lang="it-IT" smtClean="0"/>
              <a:t>05/04/2024</a:t>
            </a:fld>
            <a:endParaRPr lang="it-IT"/>
          </a:p>
        </p:txBody>
      </p:sp>
      <p:sp>
        <p:nvSpPr>
          <p:cNvPr id="4" name="Segnaposto piè di pagina 3">
            <a:extLst>
              <a:ext uri="{FF2B5EF4-FFF2-40B4-BE49-F238E27FC236}">
                <a16:creationId xmlns:a16="http://schemas.microsoft.com/office/drawing/2014/main" id="{4162ED35-FA60-264C-EABA-E0FA403D048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19FEEAC-9D66-CE42-3682-6932D9AEC792}"/>
              </a:ext>
            </a:extLst>
          </p:cNvPr>
          <p:cNvSpPr>
            <a:spLocks noGrp="1"/>
          </p:cNvSpPr>
          <p:nvPr>
            <p:ph type="sldNum" sz="quarter" idx="12"/>
          </p:nvPr>
        </p:nvSpPr>
        <p:spPr/>
        <p:txBody>
          <a:bodyPr/>
          <a:lstStyle/>
          <a:p>
            <a:fld id="{5AD223A9-2BFD-4FB0-8DB9-811D28DC237C}" type="slidenum">
              <a:rPr lang="it-IT" smtClean="0"/>
              <a:t>‹N›</a:t>
            </a:fld>
            <a:endParaRPr lang="it-IT"/>
          </a:p>
        </p:txBody>
      </p:sp>
    </p:spTree>
    <p:extLst>
      <p:ext uri="{BB962C8B-B14F-4D97-AF65-F5344CB8AC3E}">
        <p14:creationId xmlns:p14="http://schemas.microsoft.com/office/powerpoint/2010/main" val="174530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3280C3A-EBB0-AC27-34EC-655E67600E55}"/>
              </a:ext>
            </a:extLst>
          </p:cNvPr>
          <p:cNvSpPr>
            <a:spLocks noGrp="1"/>
          </p:cNvSpPr>
          <p:nvPr>
            <p:ph type="dt" sz="half" idx="10"/>
          </p:nvPr>
        </p:nvSpPr>
        <p:spPr/>
        <p:txBody>
          <a:bodyPr/>
          <a:lstStyle/>
          <a:p>
            <a:fld id="{74C9780E-FE18-4B2F-9410-2B5D164E4A2A}" type="datetimeFigureOut">
              <a:rPr lang="it-IT" smtClean="0"/>
              <a:t>05/04/2024</a:t>
            </a:fld>
            <a:endParaRPr lang="it-IT"/>
          </a:p>
        </p:txBody>
      </p:sp>
      <p:sp>
        <p:nvSpPr>
          <p:cNvPr id="3" name="Segnaposto piè di pagina 2">
            <a:extLst>
              <a:ext uri="{FF2B5EF4-FFF2-40B4-BE49-F238E27FC236}">
                <a16:creationId xmlns:a16="http://schemas.microsoft.com/office/drawing/2014/main" id="{409FE96E-9765-085C-C14A-DA3A2A51CD1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A381B1C-98BE-426D-151A-91D09C621CA5}"/>
              </a:ext>
            </a:extLst>
          </p:cNvPr>
          <p:cNvSpPr>
            <a:spLocks noGrp="1"/>
          </p:cNvSpPr>
          <p:nvPr>
            <p:ph type="sldNum" sz="quarter" idx="12"/>
          </p:nvPr>
        </p:nvSpPr>
        <p:spPr/>
        <p:txBody>
          <a:bodyPr/>
          <a:lstStyle/>
          <a:p>
            <a:fld id="{5AD223A9-2BFD-4FB0-8DB9-811D28DC237C}" type="slidenum">
              <a:rPr lang="it-IT" smtClean="0"/>
              <a:t>‹N›</a:t>
            </a:fld>
            <a:endParaRPr lang="it-IT"/>
          </a:p>
        </p:txBody>
      </p:sp>
    </p:spTree>
    <p:extLst>
      <p:ext uri="{BB962C8B-B14F-4D97-AF65-F5344CB8AC3E}">
        <p14:creationId xmlns:p14="http://schemas.microsoft.com/office/powerpoint/2010/main" val="329011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F13565-8A89-696B-D98B-5A79606E38A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E82B694-6EB9-2239-4DFB-3F491F08D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DE5451D-5FF7-CC44-D2A1-F6374C9F1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0378BAE-5934-BA68-3847-90C093E0DAFD}"/>
              </a:ext>
            </a:extLst>
          </p:cNvPr>
          <p:cNvSpPr>
            <a:spLocks noGrp="1"/>
          </p:cNvSpPr>
          <p:nvPr>
            <p:ph type="dt" sz="half" idx="10"/>
          </p:nvPr>
        </p:nvSpPr>
        <p:spPr/>
        <p:txBody>
          <a:bodyPr/>
          <a:lstStyle/>
          <a:p>
            <a:fld id="{74C9780E-FE18-4B2F-9410-2B5D164E4A2A}" type="datetimeFigureOut">
              <a:rPr lang="it-IT" smtClean="0"/>
              <a:t>05/04/2024</a:t>
            </a:fld>
            <a:endParaRPr lang="it-IT"/>
          </a:p>
        </p:txBody>
      </p:sp>
      <p:sp>
        <p:nvSpPr>
          <p:cNvPr id="6" name="Segnaposto piè di pagina 5">
            <a:extLst>
              <a:ext uri="{FF2B5EF4-FFF2-40B4-BE49-F238E27FC236}">
                <a16:creationId xmlns:a16="http://schemas.microsoft.com/office/drawing/2014/main" id="{3811685B-6AFD-4314-920A-20294B81A0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811C53F-FB81-F7CE-6EB0-F65AA9DCEF28}"/>
              </a:ext>
            </a:extLst>
          </p:cNvPr>
          <p:cNvSpPr>
            <a:spLocks noGrp="1"/>
          </p:cNvSpPr>
          <p:nvPr>
            <p:ph type="sldNum" sz="quarter" idx="12"/>
          </p:nvPr>
        </p:nvSpPr>
        <p:spPr/>
        <p:txBody>
          <a:bodyPr/>
          <a:lstStyle/>
          <a:p>
            <a:fld id="{5AD223A9-2BFD-4FB0-8DB9-811D28DC237C}" type="slidenum">
              <a:rPr lang="it-IT" smtClean="0"/>
              <a:t>‹N›</a:t>
            </a:fld>
            <a:endParaRPr lang="it-IT"/>
          </a:p>
        </p:txBody>
      </p:sp>
    </p:spTree>
    <p:extLst>
      <p:ext uri="{BB962C8B-B14F-4D97-AF65-F5344CB8AC3E}">
        <p14:creationId xmlns:p14="http://schemas.microsoft.com/office/powerpoint/2010/main" val="154777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314EF9-0C94-7C5D-BBD4-7644B593620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6862242-BD91-C084-833F-AD147B02EF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FB0B641-A934-7F7C-F83F-C9AAE47C1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0C4AD2A-0270-A15E-38C7-2908274FCD19}"/>
              </a:ext>
            </a:extLst>
          </p:cNvPr>
          <p:cNvSpPr>
            <a:spLocks noGrp="1"/>
          </p:cNvSpPr>
          <p:nvPr>
            <p:ph type="dt" sz="half" idx="10"/>
          </p:nvPr>
        </p:nvSpPr>
        <p:spPr/>
        <p:txBody>
          <a:bodyPr/>
          <a:lstStyle/>
          <a:p>
            <a:fld id="{74C9780E-FE18-4B2F-9410-2B5D164E4A2A}" type="datetimeFigureOut">
              <a:rPr lang="it-IT" smtClean="0"/>
              <a:t>05/04/2024</a:t>
            </a:fld>
            <a:endParaRPr lang="it-IT"/>
          </a:p>
        </p:txBody>
      </p:sp>
      <p:sp>
        <p:nvSpPr>
          <p:cNvPr id="6" name="Segnaposto piè di pagina 5">
            <a:extLst>
              <a:ext uri="{FF2B5EF4-FFF2-40B4-BE49-F238E27FC236}">
                <a16:creationId xmlns:a16="http://schemas.microsoft.com/office/drawing/2014/main" id="{1F8D0734-746A-02C2-1A46-857C1A43071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D5BF4A1-D6B4-6D5C-F94E-4003B8951D79}"/>
              </a:ext>
            </a:extLst>
          </p:cNvPr>
          <p:cNvSpPr>
            <a:spLocks noGrp="1"/>
          </p:cNvSpPr>
          <p:nvPr>
            <p:ph type="sldNum" sz="quarter" idx="12"/>
          </p:nvPr>
        </p:nvSpPr>
        <p:spPr/>
        <p:txBody>
          <a:bodyPr/>
          <a:lstStyle/>
          <a:p>
            <a:fld id="{5AD223A9-2BFD-4FB0-8DB9-811D28DC237C}" type="slidenum">
              <a:rPr lang="it-IT" smtClean="0"/>
              <a:t>‹N›</a:t>
            </a:fld>
            <a:endParaRPr lang="it-IT"/>
          </a:p>
        </p:txBody>
      </p:sp>
    </p:spTree>
    <p:extLst>
      <p:ext uri="{BB962C8B-B14F-4D97-AF65-F5344CB8AC3E}">
        <p14:creationId xmlns:p14="http://schemas.microsoft.com/office/powerpoint/2010/main" val="237159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17F8367-0A83-3ED8-56E4-029D3CD88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36EC617-083D-A6F3-7666-E3D197C042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468DA38-7962-7907-FEBF-E3B974AE0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C9780E-FE18-4B2F-9410-2B5D164E4A2A}" type="datetimeFigureOut">
              <a:rPr lang="it-IT" smtClean="0"/>
              <a:t>05/04/2024</a:t>
            </a:fld>
            <a:endParaRPr lang="it-IT"/>
          </a:p>
        </p:txBody>
      </p:sp>
      <p:sp>
        <p:nvSpPr>
          <p:cNvPr id="5" name="Segnaposto piè di pagina 4">
            <a:extLst>
              <a:ext uri="{FF2B5EF4-FFF2-40B4-BE49-F238E27FC236}">
                <a16:creationId xmlns:a16="http://schemas.microsoft.com/office/drawing/2014/main" id="{F2309D68-DD11-5167-1AFE-BF8E9A7399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EA925281-1223-32F1-A012-E84CDB229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D223A9-2BFD-4FB0-8DB9-811D28DC237C}" type="slidenum">
              <a:rPr lang="it-IT" smtClean="0"/>
              <a:t>‹N›</a:t>
            </a:fld>
            <a:endParaRPr lang="it-IT"/>
          </a:p>
        </p:txBody>
      </p:sp>
    </p:spTree>
    <p:extLst>
      <p:ext uri="{BB962C8B-B14F-4D97-AF65-F5344CB8AC3E}">
        <p14:creationId xmlns:p14="http://schemas.microsoft.com/office/powerpoint/2010/main" val="257325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1C9B338-CDE5-50AD-2C95-2AA159AD766E}"/>
              </a:ext>
            </a:extLst>
          </p:cNvPr>
          <p:cNvPicPr>
            <a:picLocks noChangeAspect="1"/>
          </p:cNvPicPr>
          <p:nvPr/>
        </p:nvPicPr>
        <p:blipFill>
          <a:blip r:embed="rId2"/>
          <a:stretch>
            <a:fillRect/>
          </a:stretch>
        </p:blipFill>
        <p:spPr>
          <a:xfrm>
            <a:off x="3916491" y="3621549"/>
            <a:ext cx="4359018" cy="755970"/>
          </a:xfrm>
          <a:prstGeom prst="rect">
            <a:avLst/>
          </a:prstGeom>
        </p:spPr>
      </p:pic>
      <p:sp>
        <p:nvSpPr>
          <p:cNvPr id="2" name="Titolo 1">
            <a:extLst>
              <a:ext uri="{FF2B5EF4-FFF2-40B4-BE49-F238E27FC236}">
                <a16:creationId xmlns:a16="http://schemas.microsoft.com/office/drawing/2014/main" id="{5B18C03F-18B0-EC98-3B55-A1CA6F3ABA0A}"/>
              </a:ext>
            </a:extLst>
          </p:cNvPr>
          <p:cNvSpPr>
            <a:spLocks noGrp="1"/>
          </p:cNvSpPr>
          <p:nvPr>
            <p:ph type="ctrTitle"/>
          </p:nvPr>
        </p:nvSpPr>
        <p:spPr/>
        <p:txBody>
          <a:bodyPr>
            <a:noAutofit/>
          </a:bodyPr>
          <a:lstStyle/>
          <a:p>
            <a:r>
              <a:rPr lang="it-IT" sz="4000" b="1" dirty="0">
                <a:latin typeface="Arial" panose="020B0604020202020204" pitchFamily="34" charset="0"/>
                <a:cs typeface="Arial" panose="020B0604020202020204" pitchFamily="34" charset="0"/>
              </a:rPr>
              <a:t>GUIDA ISCRIZIONE AI</a:t>
            </a:r>
            <a:br>
              <a:rPr lang="it-IT" sz="4000" b="1" dirty="0">
                <a:latin typeface="Arial" panose="020B0604020202020204" pitchFamily="34" charset="0"/>
                <a:cs typeface="Arial" panose="020B0604020202020204" pitchFamily="34" charset="0"/>
              </a:rPr>
            </a:br>
            <a:r>
              <a:rPr lang="it-IT" sz="4000" b="1" dirty="0">
                <a:latin typeface="Arial" panose="020B0604020202020204" pitchFamily="34" charset="0"/>
                <a:cs typeface="Arial" panose="020B0604020202020204" pitchFamily="34" charset="0"/>
              </a:rPr>
              <a:t>SERVIZI SCOLASTICI</a:t>
            </a:r>
            <a:br>
              <a:rPr lang="it-IT" sz="4000" b="1" dirty="0">
                <a:latin typeface="Arial" panose="020B0604020202020204" pitchFamily="34" charset="0"/>
                <a:cs typeface="Arial" panose="020B0604020202020204" pitchFamily="34" charset="0"/>
              </a:rPr>
            </a:br>
            <a:r>
              <a:rPr lang="it-IT" sz="4000" b="1" dirty="0">
                <a:latin typeface="Arial" panose="020B0604020202020204" pitchFamily="34" charset="0"/>
                <a:cs typeface="Arial" panose="020B0604020202020204" pitchFamily="34" charset="0"/>
              </a:rPr>
              <a:t>MENSA E TRASPORTO </a:t>
            </a:r>
            <a:br>
              <a:rPr lang="it-IT" sz="4000" b="1" dirty="0">
                <a:latin typeface="Arial" panose="020B0604020202020204" pitchFamily="34" charset="0"/>
                <a:cs typeface="Arial" panose="020B0604020202020204" pitchFamily="34" charset="0"/>
              </a:rPr>
            </a:br>
            <a:r>
              <a:rPr lang="it-IT" sz="4000" b="1" dirty="0">
                <a:latin typeface="Arial" panose="020B0604020202020204" pitchFamily="34" charset="0"/>
                <a:cs typeface="Arial" panose="020B0604020202020204" pitchFamily="34" charset="0"/>
              </a:rPr>
              <a:t>A.S. 2024/2025</a:t>
            </a:r>
          </a:p>
        </p:txBody>
      </p:sp>
      <p:sp>
        <p:nvSpPr>
          <p:cNvPr id="3" name="Sottotitolo 2">
            <a:extLst>
              <a:ext uri="{FF2B5EF4-FFF2-40B4-BE49-F238E27FC236}">
                <a16:creationId xmlns:a16="http://schemas.microsoft.com/office/drawing/2014/main" id="{BCC04906-096A-0CAF-4A0F-1DBDB215C213}"/>
              </a:ext>
            </a:extLst>
          </p:cNvPr>
          <p:cNvSpPr>
            <a:spLocks noGrp="1"/>
          </p:cNvSpPr>
          <p:nvPr>
            <p:ph type="subTitle" idx="1"/>
          </p:nvPr>
        </p:nvSpPr>
        <p:spPr/>
        <p:txBody>
          <a:bodyPr/>
          <a:lstStyle/>
          <a:p>
            <a:endParaRPr lang="it-IT" dirty="0"/>
          </a:p>
          <a:p>
            <a:endParaRPr lang="it-IT" dirty="0"/>
          </a:p>
          <a:p>
            <a:r>
              <a:rPr lang="it-IT" b="1" dirty="0"/>
              <a:t>UFFICIO ISTRUZIONE E DIRITTO ALLO STUDIO</a:t>
            </a:r>
          </a:p>
        </p:txBody>
      </p:sp>
    </p:spTree>
    <p:extLst>
      <p:ext uri="{BB962C8B-B14F-4D97-AF65-F5344CB8AC3E}">
        <p14:creationId xmlns:p14="http://schemas.microsoft.com/office/powerpoint/2010/main" val="141176762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400110"/>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Servizio e Codice fiscale</a:t>
            </a:r>
            <a:endParaRPr lang="it-IT" b="1"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1200329"/>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Se il codice fiscale inserito non è ancora presente nel sistema verrà mostrato il messaggio sotto riportato. Cliccare su OK.</a:t>
            </a:r>
          </a:p>
          <a:p>
            <a:pPr algn="just"/>
            <a:r>
              <a:rPr lang="it-IT" dirty="0">
                <a:latin typeface="Arial" panose="020B0604020202020204" pitchFamily="34" charset="0"/>
                <a:cs typeface="Arial" panose="020B0604020202020204" pitchFamily="34" charset="0"/>
              </a:rPr>
              <a:t>Se lo studente risulta già in anagrafica </a:t>
            </a:r>
            <a:r>
              <a:rPr lang="it-IT" dirty="0" err="1">
                <a:latin typeface="Arial" panose="020B0604020202020204" pitchFamily="34" charset="0"/>
                <a:cs typeface="Arial" panose="020B0604020202020204" pitchFamily="34" charset="0"/>
              </a:rPr>
              <a:t>perchè</a:t>
            </a:r>
            <a:r>
              <a:rPr lang="it-IT" dirty="0">
                <a:latin typeface="Arial" panose="020B0604020202020204" pitchFamily="34" charset="0"/>
                <a:cs typeface="Arial" panose="020B0604020202020204" pitchFamily="34" charset="0"/>
              </a:rPr>
              <a:t> già iscritto in altro servizio, chiederà conferma del Nominativo e della data di nascita. Se i dati sono corretti cliccare su </a:t>
            </a:r>
          </a:p>
        </p:txBody>
      </p:sp>
      <p:pic>
        <p:nvPicPr>
          <p:cNvPr id="6" name="Segnaposto contenuto 5">
            <a:extLst>
              <a:ext uri="{FF2B5EF4-FFF2-40B4-BE49-F238E27FC236}">
                <a16:creationId xmlns:a16="http://schemas.microsoft.com/office/drawing/2014/main" id="{7FC9BC16-16B0-DBEB-E6EA-4E597ACF8FED}"/>
              </a:ext>
            </a:extLst>
          </p:cNvPr>
          <p:cNvPicPr>
            <a:picLocks noGrp="1" noChangeAspect="1"/>
          </p:cNvPicPr>
          <p:nvPr>
            <p:ph idx="1"/>
          </p:nvPr>
        </p:nvPicPr>
        <p:blipFill>
          <a:blip r:embed="rId2"/>
          <a:stretch>
            <a:fillRect/>
          </a:stretch>
        </p:blipFill>
        <p:spPr>
          <a:xfrm>
            <a:off x="1032387" y="2955665"/>
            <a:ext cx="3871295" cy="2110923"/>
          </a:xfrm>
        </p:spPr>
      </p:pic>
      <p:pic>
        <p:nvPicPr>
          <p:cNvPr id="14" name="Immagine 13">
            <a:extLst>
              <a:ext uri="{FF2B5EF4-FFF2-40B4-BE49-F238E27FC236}">
                <a16:creationId xmlns:a16="http://schemas.microsoft.com/office/drawing/2014/main" id="{C23FC347-A84B-EDFB-1334-0C884006427A}"/>
              </a:ext>
            </a:extLst>
          </p:cNvPr>
          <p:cNvPicPr>
            <a:picLocks noChangeAspect="1"/>
          </p:cNvPicPr>
          <p:nvPr/>
        </p:nvPicPr>
        <p:blipFill>
          <a:blip r:embed="rId3"/>
          <a:stretch>
            <a:fillRect/>
          </a:stretch>
        </p:blipFill>
        <p:spPr>
          <a:xfrm>
            <a:off x="7288320" y="3260491"/>
            <a:ext cx="4221846" cy="1806097"/>
          </a:xfrm>
          <a:prstGeom prst="rect">
            <a:avLst/>
          </a:prstGeom>
        </p:spPr>
      </p:pic>
    </p:spTree>
    <p:extLst>
      <p:ext uri="{BB962C8B-B14F-4D97-AF65-F5344CB8AC3E}">
        <p14:creationId xmlns:p14="http://schemas.microsoft.com/office/powerpoint/2010/main" val="54860293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400110"/>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Privacy e Linee guida</a:t>
            </a:r>
            <a:endParaRPr lang="it-IT" b="1"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Nella schermata successiva dopo aver letto le condizioni per il trattamento dei dati personali selezionare la spunta per accettare poi cliccare su Avanti.</a:t>
            </a:r>
          </a:p>
        </p:txBody>
      </p:sp>
      <p:sp>
        <p:nvSpPr>
          <p:cNvPr id="13" name="CasellaDiTesto 12">
            <a:extLst>
              <a:ext uri="{FF2B5EF4-FFF2-40B4-BE49-F238E27FC236}">
                <a16:creationId xmlns:a16="http://schemas.microsoft.com/office/drawing/2014/main" id="{B4DFE02E-D783-8A55-5C56-3DD1D3366E3E}"/>
              </a:ext>
            </a:extLst>
          </p:cNvPr>
          <p:cNvSpPr txBox="1"/>
          <p:nvPr/>
        </p:nvSpPr>
        <p:spPr>
          <a:xfrm>
            <a:off x="3048000" y="2969793"/>
            <a:ext cx="6096000" cy="923330"/>
          </a:xfrm>
          <a:prstGeom prst="rect">
            <a:avLst/>
          </a:prstGeom>
          <a:noFill/>
        </p:spPr>
        <p:txBody>
          <a:bodyPr wrap="square">
            <a:spAutoFit/>
          </a:bodyPr>
          <a:lstStyle/>
          <a:p>
            <a:pPr marL="180340" algn="just"/>
            <a:r>
              <a:rPr lang="it-IT" sz="1800" dirty="0">
                <a:effectLst/>
                <a:latin typeface="Tahoma" panose="020B0604030504040204" pitchFamily="34" charset="0"/>
                <a:ea typeface="Times New Roman" panose="02020603050405020304" pitchFamily="18" charset="0"/>
              </a:rPr>
              <a:t>Se il codice fiscale inserito non è ancora presente nel sistema verrà mostrato il messaggio sotto riportato. </a:t>
            </a:r>
            <a:r>
              <a:rPr lang="it-IT" sz="1800" b="1" dirty="0">
                <a:effectLst/>
                <a:latin typeface="Tahoma" panose="020B0604030504040204" pitchFamily="34" charset="0"/>
                <a:ea typeface="Times New Roman" panose="02020603050405020304" pitchFamily="18" charset="0"/>
              </a:rPr>
              <a:t>Cliccare su OK.</a:t>
            </a:r>
            <a:endParaRPr lang="it-IT" sz="1800" dirty="0">
              <a:effectLst/>
              <a:latin typeface="Times New Roman" panose="02020603050405020304" pitchFamily="18" charset="0"/>
              <a:ea typeface="Times New Roman" panose="02020603050405020304" pitchFamily="18" charset="0"/>
            </a:endParaRPr>
          </a:p>
        </p:txBody>
      </p:sp>
      <p:pic>
        <p:nvPicPr>
          <p:cNvPr id="5" name="Segnaposto contenuto 4">
            <a:extLst>
              <a:ext uri="{FF2B5EF4-FFF2-40B4-BE49-F238E27FC236}">
                <a16:creationId xmlns:a16="http://schemas.microsoft.com/office/drawing/2014/main" id="{1492387D-FF06-F36B-63DA-04145235E476}"/>
              </a:ext>
            </a:extLst>
          </p:cNvPr>
          <p:cNvPicPr>
            <a:picLocks noGrp="1" noChangeAspect="1"/>
          </p:cNvPicPr>
          <p:nvPr>
            <p:ph idx="1"/>
          </p:nvPr>
        </p:nvPicPr>
        <p:blipFill>
          <a:blip r:embed="rId2"/>
          <a:stretch>
            <a:fillRect/>
          </a:stretch>
        </p:blipFill>
        <p:spPr>
          <a:xfrm>
            <a:off x="1055490" y="2045109"/>
            <a:ext cx="10163116" cy="3944229"/>
          </a:xfrm>
        </p:spPr>
      </p:pic>
    </p:spTree>
    <p:extLst>
      <p:ext uri="{BB962C8B-B14F-4D97-AF65-F5344CB8AC3E}">
        <p14:creationId xmlns:p14="http://schemas.microsoft.com/office/powerpoint/2010/main" val="248393952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Dati Anagrafici Studente</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a:latin typeface="Arial" panose="020B0604020202020204" pitchFamily="34" charset="0"/>
                <a:cs typeface="Arial" panose="020B0604020202020204" pitchFamily="34" charset="0"/>
              </a:rPr>
              <a:t>Il passo successivo richiede l’inserimento di tutti i dati dello studente, una volta inserite tutte le informazioni cliccare su Avanti.</a:t>
            </a:r>
            <a:endParaRPr lang="it-IT" dirty="0">
              <a:latin typeface="Arial" panose="020B0604020202020204" pitchFamily="34" charset="0"/>
              <a:cs typeface="Arial" panose="020B0604020202020204" pitchFamily="34" charset="0"/>
            </a:endParaRPr>
          </a:p>
        </p:txBody>
      </p:sp>
      <p:pic>
        <p:nvPicPr>
          <p:cNvPr id="5" name="Segnaposto contenuto 4">
            <a:extLst>
              <a:ext uri="{FF2B5EF4-FFF2-40B4-BE49-F238E27FC236}">
                <a16:creationId xmlns:a16="http://schemas.microsoft.com/office/drawing/2014/main" id="{23996E6E-BC40-1303-ECD9-CFAADD2A8406}"/>
              </a:ext>
            </a:extLst>
          </p:cNvPr>
          <p:cNvPicPr>
            <a:picLocks noGrp="1" noChangeAspect="1"/>
          </p:cNvPicPr>
          <p:nvPr>
            <p:ph idx="1"/>
          </p:nvPr>
        </p:nvPicPr>
        <p:blipFill>
          <a:blip r:embed="rId2"/>
          <a:stretch>
            <a:fillRect/>
          </a:stretch>
        </p:blipFill>
        <p:spPr>
          <a:xfrm>
            <a:off x="1926870" y="2241755"/>
            <a:ext cx="8340320" cy="3519948"/>
          </a:xfrm>
        </p:spPr>
      </p:pic>
    </p:spTree>
    <p:extLst>
      <p:ext uri="{BB962C8B-B14F-4D97-AF65-F5344CB8AC3E}">
        <p14:creationId xmlns:p14="http://schemas.microsoft.com/office/powerpoint/2010/main" val="422449369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Dati Anagrafici Padre/Madre/Tutore</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1477328"/>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Inserire i dati di Padre, Madre o Tutore e selezionare la relativa spunta per l’indirizzo predefinito per le comunicazioni. Cliccando sul tasto “copia indirizzo da dati studente”, in basso a destra, si potranno reinserire automaticamente i dati dell’indirizzo per le comunicazioni precedentemente inseriti nell’anagrafica del bambino. Una volta compilati tutti i campi cliccare su Avanti.</a:t>
            </a:r>
          </a:p>
        </p:txBody>
      </p:sp>
      <p:pic>
        <p:nvPicPr>
          <p:cNvPr id="10" name="Segnaposto contenuto 9">
            <a:extLst>
              <a:ext uri="{FF2B5EF4-FFF2-40B4-BE49-F238E27FC236}">
                <a16:creationId xmlns:a16="http://schemas.microsoft.com/office/drawing/2014/main" id="{F7FCC255-CF3A-AD4A-7388-233EFAD5298B}"/>
              </a:ext>
            </a:extLst>
          </p:cNvPr>
          <p:cNvPicPr>
            <a:picLocks noGrp="1" noChangeAspect="1"/>
          </p:cNvPicPr>
          <p:nvPr>
            <p:ph idx="1"/>
          </p:nvPr>
        </p:nvPicPr>
        <p:blipFill>
          <a:blip r:embed="rId2"/>
          <a:stretch>
            <a:fillRect/>
          </a:stretch>
        </p:blipFill>
        <p:spPr>
          <a:xfrm>
            <a:off x="1832291" y="2352399"/>
            <a:ext cx="8637802" cy="3340477"/>
          </a:xfrm>
        </p:spPr>
      </p:pic>
    </p:spTree>
    <p:extLst>
      <p:ext uri="{BB962C8B-B14F-4D97-AF65-F5344CB8AC3E}">
        <p14:creationId xmlns:p14="http://schemas.microsoft.com/office/powerpoint/2010/main" val="76531700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Isee, Iban e Note</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923330"/>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Nella schermata seguente sarà possibile inserire l’Isee (o indicare di non averlo), eventuali note e l’Iban. (questi ultimi campi non obbligatori)</a:t>
            </a:r>
          </a:p>
          <a:p>
            <a:pPr algn="just"/>
            <a:r>
              <a:rPr lang="it-IT" dirty="0">
                <a:latin typeface="Arial" panose="020B0604020202020204" pitchFamily="34" charset="0"/>
                <a:cs typeface="Arial" panose="020B0604020202020204" pitchFamily="34" charset="0"/>
              </a:rPr>
              <a:t>Cliccare quindi su Avanti.</a:t>
            </a:r>
          </a:p>
        </p:txBody>
      </p:sp>
      <p:pic>
        <p:nvPicPr>
          <p:cNvPr id="5" name="Segnaposto contenuto 4">
            <a:extLst>
              <a:ext uri="{FF2B5EF4-FFF2-40B4-BE49-F238E27FC236}">
                <a16:creationId xmlns:a16="http://schemas.microsoft.com/office/drawing/2014/main" id="{32FB6981-E11B-C878-639D-959088A6C04B}"/>
              </a:ext>
            </a:extLst>
          </p:cNvPr>
          <p:cNvPicPr>
            <a:picLocks noGrp="1" noChangeAspect="1"/>
          </p:cNvPicPr>
          <p:nvPr>
            <p:ph idx="1"/>
          </p:nvPr>
        </p:nvPicPr>
        <p:blipFill>
          <a:blip r:embed="rId2"/>
          <a:stretch>
            <a:fillRect/>
          </a:stretch>
        </p:blipFill>
        <p:spPr>
          <a:xfrm>
            <a:off x="1413454" y="1980417"/>
            <a:ext cx="9244714" cy="3202080"/>
          </a:xfrm>
        </p:spPr>
      </p:pic>
    </p:spTree>
    <p:extLst>
      <p:ext uri="{BB962C8B-B14F-4D97-AF65-F5344CB8AC3E}">
        <p14:creationId xmlns:p14="http://schemas.microsoft.com/office/powerpoint/2010/main" val="35184419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Plesso, Classe e Sezione</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1200329"/>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Nella schermata successiva selezionare dai menu a tendina il Plesso, la Classe e la Sezione. </a:t>
            </a:r>
          </a:p>
          <a:p>
            <a:pPr algn="just"/>
            <a:r>
              <a:rPr lang="it-IT" dirty="0">
                <a:latin typeface="Arial" panose="020B0604020202020204" pitchFamily="34" charset="0"/>
                <a:cs typeface="Arial" panose="020B0604020202020204" pitchFamily="34" charset="0"/>
              </a:rPr>
              <a:t>Se non si è a conoscenza della Sezione selezionare il campo con il segno -</a:t>
            </a:r>
          </a:p>
          <a:p>
            <a:pPr algn="just"/>
            <a:r>
              <a:rPr lang="it-IT" dirty="0">
                <a:latin typeface="Arial" panose="020B0604020202020204" pitchFamily="34" charset="0"/>
                <a:cs typeface="Arial" panose="020B0604020202020204" pitchFamily="34" charset="0"/>
              </a:rPr>
              <a:t>Cliccare poi su </a:t>
            </a:r>
            <a:r>
              <a:rPr lang="it-IT" u="sng" dirty="0">
                <a:latin typeface="Arial" panose="020B0604020202020204" pitchFamily="34" charset="0"/>
                <a:cs typeface="Arial" panose="020B0604020202020204" pitchFamily="34" charset="0"/>
              </a:rPr>
              <a:t>Avanti</a:t>
            </a:r>
            <a:r>
              <a:rPr lang="it-IT" dirty="0">
                <a:latin typeface="Arial" panose="020B0604020202020204" pitchFamily="34" charset="0"/>
                <a:cs typeface="Arial" panose="020B0604020202020204" pitchFamily="34" charset="0"/>
              </a:rPr>
              <a:t>.</a:t>
            </a:r>
          </a:p>
        </p:txBody>
      </p:sp>
      <p:pic>
        <p:nvPicPr>
          <p:cNvPr id="6" name="Segnaposto contenuto 5">
            <a:extLst>
              <a:ext uri="{FF2B5EF4-FFF2-40B4-BE49-F238E27FC236}">
                <a16:creationId xmlns:a16="http://schemas.microsoft.com/office/drawing/2014/main" id="{D0960815-142C-449C-DF45-1756094B7AB5}"/>
              </a:ext>
            </a:extLst>
          </p:cNvPr>
          <p:cNvPicPr>
            <a:picLocks noGrp="1" noChangeAspect="1"/>
          </p:cNvPicPr>
          <p:nvPr>
            <p:ph idx="1"/>
          </p:nvPr>
        </p:nvPicPr>
        <p:blipFill>
          <a:blip r:embed="rId2"/>
          <a:stretch>
            <a:fillRect/>
          </a:stretch>
        </p:blipFill>
        <p:spPr>
          <a:xfrm>
            <a:off x="2754340" y="2679109"/>
            <a:ext cx="6683319" cy="2644369"/>
          </a:xfrm>
        </p:spPr>
      </p:pic>
    </p:spTree>
    <p:extLst>
      <p:ext uri="{BB962C8B-B14F-4D97-AF65-F5344CB8AC3E}">
        <p14:creationId xmlns:p14="http://schemas.microsoft.com/office/powerpoint/2010/main" val="297244440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SALVARE I DATI ANAGRAFICI</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Nella schermata successiva è necessario cliccare sul tasto Salva </a:t>
            </a:r>
          </a:p>
          <a:p>
            <a:pPr algn="just"/>
            <a:r>
              <a:rPr lang="it-IT" dirty="0">
                <a:latin typeface="Arial" panose="020B0604020202020204" pitchFamily="34" charset="0"/>
                <a:cs typeface="Arial" panose="020B0604020202020204" pitchFamily="34" charset="0"/>
              </a:rPr>
              <a:t>N.B. se non si effettua il salvataggio tutti i dati inseriti andranno persi.</a:t>
            </a:r>
          </a:p>
        </p:txBody>
      </p:sp>
      <p:pic>
        <p:nvPicPr>
          <p:cNvPr id="5" name="Segnaposto contenuto 4">
            <a:extLst>
              <a:ext uri="{FF2B5EF4-FFF2-40B4-BE49-F238E27FC236}">
                <a16:creationId xmlns:a16="http://schemas.microsoft.com/office/drawing/2014/main" id="{E4A4BFAB-8663-5FD5-37EC-D6EEEA447B4B}"/>
              </a:ext>
            </a:extLst>
          </p:cNvPr>
          <p:cNvPicPr>
            <a:picLocks noGrp="1" noChangeAspect="1"/>
          </p:cNvPicPr>
          <p:nvPr>
            <p:ph idx="1"/>
          </p:nvPr>
        </p:nvPicPr>
        <p:blipFill>
          <a:blip r:embed="rId2"/>
          <a:stretch>
            <a:fillRect/>
          </a:stretch>
        </p:blipFill>
        <p:spPr>
          <a:xfrm>
            <a:off x="1455174" y="1963374"/>
            <a:ext cx="8937523" cy="4239059"/>
          </a:xfrm>
        </p:spPr>
      </p:pic>
    </p:spTree>
    <p:extLst>
      <p:ext uri="{BB962C8B-B14F-4D97-AF65-F5344CB8AC3E}">
        <p14:creationId xmlns:p14="http://schemas.microsoft.com/office/powerpoint/2010/main" val="226708306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CONFERMA SALVATAGGIO DATI ANAGRAFICI</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Il messaggio che comparirà vi darà conferma dell’avvenuto salvataggio delle modifiche.</a:t>
            </a:r>
          </a:p>
          <a:p>
            <a:pPr algn="just"/>
            <a:r>
              <a:rPr lang="it-IT" dirty="0">
                <a:latin typeface="Arial" panose="020B0604020202020204" pitchFamily="34" charset="0"/>
                <a:cs typeface="Arial" panose="020B0604020202020204" pitchFamily="34" charset="0"/>
              </a:rPr>
              <a:t>Premere OK per proseguire.</a:t>
            </a:r>
          </a:p>
        </p:txBody>
      </p:sp>
      <p:pic>
        <p:nvPicPr>
          <p:cNvPr id="6" name="Segnaposto contenuto 5">
            <a:extLst>
              <a:ext uri="{FF2B5EF4-FFF2-40B4-BE49-F238E27FC236}">
                <a16:creationId xmlns:a16="http://schemas.microsoft.com/office/drawing/2014/main" id="{F01856AE-40C4-40A1-405B-4BFD049AD3C3}"/>
              </a:ext>
            </a:extLst>
          </p:cNvPr>
          <p:cNvPicPr>
            <a:picLocks noGrp="1" noChangeAspect="1"/>
          </p:cNvPicPr>
          <p:nvPr>
            <p:ph idx="1"/>
          </p:nvPr>
        </p:nvPicPr>
        <p:blipFill>
          <a:blip r:embed="rId2"/>
          <a:stretch>
            <a:fillRect/>
          </a:stretch>
        </p:blipFill>
        <p:spPr>
          <a:xfrm>
            <a:off x="3402096" y="2869626"/>
            <a:ext cx="5387807" cy="2263336"/>
          </a:xfrm>
        </p:spPr>
      </p:pic>
    </p:spTree>
    <p:extLst>
      <p:ext uri="{BB962C8B-B14F-4D97-AF65-F5344CB8AC3E}">
        <p14:creationId xmlns:p14="http://schemas.microsoft.com/office/powerpoint/2010/main" val="246523982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CONFERMA SERVIZI</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923330"/>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Nella seguente schermata cliccare su Avanti dopo aver verificato che lo studente selezionato e il capitolo siano corretti.</a:t>
            </a:r>
          </a:p>
          <a:p>
            <a:pPr algn="just"/>
            <a:r>
              <a:rPr lang="it-IT" dirty="0">
                <a:latin typeface="Arial" panose="020B0604020202020204" pitchFamily="34" charset="0"/>
                <a:cs typeface="Arial" panose="020B0604020202020204" pitchFamily="34" charset="0"/>
              </a:rPr>
              <a:t>Nella schermata successiva vanno compilati i dati del Richiedente.</a:t>
            </a:r>
          </a:p>
        </p:txBody>
      </p:sp>
      <p:pic>
        <p:nvPicPr>
          <p:cNvPr id="5" name="Segnaposto contenuto 4">
            <a:extLst>
              <a:ext uri="{FF2B5EF4-FFF2-40B4-BE49-F238E27FC236}">
                <a16:creationId xmlns:a16="http://schemas.microsoft.com/office/drawing/2014/main" id="{294229EC-745B-5355-AE8D-1DAD31446610}"/>
              </a:ext>
            </a:extLst>
          </p:cNvPr>
          <p:cNvPicPr>
            <a:picLocks noGrp="1" noChangeAspect="1"/>
          </p:cNvPicPr>
          <p:nvPr>
            <p:ph idx="1"/>
          </p:nvPr>
        </p:nvPicPr>
        <p:blipFill>
          <a:blip r:embed="rId2"/>
          <a:stretch>
            <a:fillRect/>
          </a:stretch>
        </p:blipFill>
        <p:spPr>
          <a:xfrm>
            <a:off x="2723858" y="2587661"/>
            <a:ext cx="6744284" cy="2827265"/>
          </a:xfrm>
        </p:spPr>
      </p:pic>
    </p:spTree>
    <p:extLst>
      <p:ext uri="{BB962C8B-B14F-4D97-AF65-F5344CB8AC3E}">
        <p14:creationId xmlns:p14="http://schemas.microsoft.com/office/powerpoint/2010/main" val="38270258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Dati Richiedente</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Per copiare i dati richiesti cliccare sui tasti “Copia dati da ..” altrimenti compilare nuovamente tutti i campi. Terminato l’inserimento Cliccare su Avanti.</a:t>
            </a:r>
          </a:p>
        </p:txBody>
      </p:sp>
      <p:pic>
        <p:nvPicPr>
          <p:cNvPr id="6" name="Segnaposto contenuto 5">
            <a:extLst>
              <a:ext uri="{FF2B5EF4-FFF2-40B4-BE49-F238E27FC236}">
                <a16:creationId xmlns:a16="http://schemas.microsoft.com/office/drawing/2014/main" id="{77FE434C-8AD2-EA3C-D7A9-A4D6FEB0B412}"/>
              </a:ext>
            </a:extLst>
          </p:cNvPr>
          <p:cNvPicPr>
            <a:picLocks noGrp="1" noChangeAspect="1"/>
          </p:cNvPicPr>
          <p:nvPr>
            <p:ph idx="1"/>
          </p:nvPr>
        </p:nvPicPr>
        <p:blipFill>
          <a:blip r:embed="rId2"/>
          <a:stretch>
            <a:fillRect/>
          </a:stretch>
        </p:blipFill>
        <p:spPr>
          <a:xfrm>
            <a:off x="2123768" y="2231922"/>
            <a:ext cx="8207535" cy="3428839"/>
          </a:xfrm>
        </p:spPr>
      </p:pic>
    </p:spTree>
    <p:extLst>
      <p:ext uri="{BB962C8B-B14F-4D97-AF65-F5344CB8AC3E}">
        <p14:creationId xmlns:p14="http://schemas.microsoft.com/office/powerpoint/2010/main" val="214402465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4F579A01-AC8F-66A4-0E3B-0F0ECF9690B3}"/>
              </a:ext>
            </a:extLst>
          </p:cNvPr>
          <p:cNvPicPr>
            <a:picLocks noGrp="1" noChangeAspect="1"/>
          </p:cNvPicPr>
          <p:nvPr>
            <p:ph idx="1"/>
          </p:nvPr>
        </p:nvPicPr>
        <p:blipFill>
          <a:blip r:embed="rId2"/>
          <a:stretch>
            <a:fillRect/>
          </a:stretch>
        </p:blipFill>
        <p:spPr>
          <a:xfrm>
            <a:off x="1189704" y="1837923"/>
            <a:ext cx="9320980" cy="4567652"/>
          </a:xfrm>
          <a:prstGeom prst="rect">
            <a:avLst/>
          </a:prstGeom>
        </p:spPr>
      </p:pic>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400110"/>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Sito Comune di Montepulciano</a:t>
            </a:r>
            <a:endParaRPr lang="it-IT" b="1"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Accedere al sito istituzionale del Comune di Montepulciano https://comune.montepulciano.si.it/</a:t>
            </a:r>
          </a:p>
        </p:txBody>
      </p:sp>
    </p:spTree>
    <p:extLst>
      <p:ext uri="{BB962C8B-B14F-4D97-AF65-F5344CB8AC3E}">
        <p14:creationId xmlns:p14="http://schemas.microsoft.com/office/powerpoint/2010/main" val="109263136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Parametri</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Nella schermata successiva è necessario inserire le risposte ai Parametri richiesti. </a:t>
            </a:r>
          </a:p>
          <a:p>
            <a:pPr algn="just"/>
            <a:r>
              <a:rPr lang="it-IT" dirty="0">
                <a:latin typeface="Arial" panose="020B0604020202020204" pitchFamily="34" charset="0"/>
                <a:cs typeface="Arial" panose="020B0604020202020204" pitchFamily="34" charset="0"/>
              </a:rPr>
              <a:t>Completato l’inserimento cliccare su Avanti.</a:t>
            </a:r>
          </a:p>
        </p:txBody>
      </p:sp>
      <p:pic>
        <p:nvPicPr>
          <p:cNvPr id="5" name="Segnaposto contenuto 4">
            <a:extLst>
              <a:ext uri="{FF2B5EF4-FFF2-40B4-BE49-F238E27FC236}">
                <a16:creationId xmlns:a16="http://schemas.microsoft.com/office/drawing/2014/main" id="{2AFE8EA4-6E60-AEC2-E42B-E4A8F5CFB228}"/>
              </a:ext>
            </a:extLst>
          </p:cNvPr>
          <p:cNvPicPr>
            <a:picLocks noGrp="1" noChangeAspect="1"/>
          </p:cNvPicPr>
          <p:nvPr>
            <p:ph idx="1"/>
          </p:nvPr>
        </p:nvPicPr>
        <p:blipFill>
          <a:blip r:embed="rId2"/>
          <a:stretch>
            <a:fillRect/>
          </a:stretch>
        </p:blipFill>
        <p:spPr>
          <a:xfrm>
            <a:off x="2956612" y="1825625"/>
            <a:ext cx="6278775" cy="4351338"/>
          </a:xfrm>
        </p:spPr>
      </p:pic>
    </p:spTree>
    <p:extLst>
      <p:ext uri="{BB962C8B-B14F-4D97-AF65-F5344CB8AC3E}">
        <p14:creationId xmlns:p14="http://schemas.microsoft.com/office/powerpoint/2010/main" val="77011247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Allegati</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1200329"/>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A questo punto è possibile inserire gli eventuali Allegati richiesti.</a:t>
            </a:r>
          </a:p>
          <a:p>
            <a:pPr algn="just"/>
            <a:r>
              <a:rPr lang="it-IT" dirty="0">
                <a:latin typeface="Arial" panose="020B0604020202020204" pitchFamily="34" charset="0"/>
                <a:cs typeface="Arial" panose="020B0604020202020204" pitchFamily="34" charset="0"/>
              </a:rPr>
              <a:t>Per allegare un documento cliccare su Sfoglia, selezionare il documento dalla cartella desiderata e cliccare su Caricare attendendo il termine del processo, ripetere i passaggi se necessario allegare altri documenti. </a:t>
            </a:r>
          </a:p>
        </p:txBody>
      </p:sp>
      <p:pic>
        <p:nvPicPr>
          <p:cNvPr id="6" name="Segnaposto contenuto 5">
            <a:extLst>
              <a:ext uri="{FF2B5EF4-FFF2-40B4-BE49-F238E27FC236}">
                <a16:creationId xmlns:a16="http://schemas.microsoft.com/office/drawing/2014/main" id="{D98FC8F6-4BE6-1BDE-DA5E-97CAF35A4306}"/>
              </a:ext>
            </a:extLst>
          </p:cNvPr>
          <p:cNvPicPr>
            <a:picLocks noGrp="1" noChangeAspect="1"/>
          </p:cNvPicPr>
          <p:nvPr>
            <p:ph idx="1"/>
          </p:nvPr>
        </p:nvPicPr>
        <p:blipFill>
          <a:blip r:embed="rId2"/>
          <a:stretch>
            <a:fillRect/>
          </a:stretch>
        </p:blipFill>
        <p:spPr>
          <a:xfrm>
            <a:off x="1759974" y="2178281"/>
            <a:ext cx="7659329" cy="3084232"/>
          </a:xfrm>
        </p:spPr>
      </p:pic>
    </p:spTree>
    <p:extLst>
      <p:ext uri="{BB962C8B-B14F-4D97-AF65-F5344CB8AC3E}">
        <p14:creationId xmlns:p14="http://schemas.microsoft.com/office/powerpoint/2010/main" val="239025645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Allegati - Conferma</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Se si è caricato un documento errato è possibile rimuoverlo selezionandolo e cliccando sul pulsante “X”.</a:t>
            </a:r>
          </a:p>
        </p:txBody>
      </p:sp>
      <p:pic>
        <p:nvPicPr>
          <p:cNvPr id="11" name="Segnaposto contenuto 10">
            <a:extLst>
              <a:ext uri="{FF2B5EF4-FFF2-40B4-BE49-F238E27FC236}">
                <a16:creationId xmlns:a16="http://schemas.microsoft.com/office/drawing/2014/main" id="{0724185B-599B-155E-45E4-055BD64B3175}"/>
              </a:ext>
            </a:extLst>
          </p:cNvPr>
          <p:cNvPicPr>
            <a:picLocks noGrp="1" noChangeAspect="1"/>
          </p:cNvPicPr>
          <p:nvPr>
            <p:ph idx="1"/>
          </p:nvPr>
        </p:nvPicPr>
        <p:blipFill>
          <a:blip r:embed="rId2"/>
          <a:stretch>
            <a:fillRect/>
          </a:stretch>
        </p:blipFill>
        <p:spPr>
          <a:xfrm>
            <a:off x="1888915" y="2064774"/>
            <a:ext cx="8254597" cy="3201549"/>
          </a:xfrm>
        </p:spPr>
      </p:pic>
      <p:pic>
        <p:nvPicPr>
          <p:cNvPr id="13" name="Immagine 12">
            <a:extLst>
              <a:ext uri="{FF2B5EF4-FFF2-40B4-BE49-F238E27FC236}">
                <a16:creationId xmlns:a16="http://schemas.microsoft.com/office/drawing/2014/main" id="{69E32C23-9615-830A-7A4C-160D3F7A38AA}"/>
              </a:ext>
            </a:extLst>
          </p:cNvPr>
          <p:cNvPicPr>
            <a:picLocks noChangeAspect="1"/>
          </p:cNvPicPr>
          <p:nvPr/>
        </p:nvPicPr>
        <p:blipFill>
          <a:blip r:embed="rId2"/>
          <a:stretch>
            <a:fillRect/>
          </a:stretch>
        </p:blipFill>
        <p:spPr>
          <a:xfrm>
            <a:off x="2834357" y="2163970"/>
            <a:ext cx="6523285" cy="2530059"/>
          </a:xfrm>
          <a:prstGeom prst="rect">
            <a:avLst/>
          </a:prstGeom>
        </p:spPr>
      </p:pic>
    </p:spTree>
    <p:extLst>
      <p:ext uri="{BB962C8B-B14F-4D97-AF65-F5344CB8AC3E}">
        <p14:creationId xmlns:p14="http://schemas.microsoft.com/office/powerpoint/2010/main" val="323125457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Salvataggio</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Una volta caricati tutti gli allegati richiesti cliccare su Salva e poi su OK nel messaggio che conferma il salvataggio</a:t>
            </a:r>
          </a:p>
        </p:txBody>
      </p:sp>
      <p:pic>
        <p:nvPicPr>
          <p:cNvPr id="4" name="Immagine 3">
            <a:extLst>
              <a:ext uri="{FF2B5EF4-FFF2-40B4-BE49-F238E27FC236}">
                <a16:creationId xmlns:a16="http://schemas.microsoft.com/office/drawing/2014/main" id="{747CF0CF-B503-2AAB-5C0E-81BD2E598AE4}"/>
              </a:ext>
            </a:extLst>
          </p:cNvPr>
          <p:cNvPicPr>
            <a:picLocks noChangeAspect="1"/>
          </p:cNvPicPr>
          <p:nvPr/>
        </p:nvPicPr>
        <p:blipFill>
          <a:blip r:embed="rId2"/>
          <a:stretch>
            <a:fillRect/>
          </a:stretch>
        </p:blipFill>
        <p:spPr>
          <a:xfrm>
            <a:off x="3322079" y="2145681"/>
            <a:ext cx="5547841" cy="2566638"/>
          </a:xfrm>
          <a:prstGeom prst="rect">
            <a:avLst/>
          </a:prstGeom>
        </p:spPr>
      </p:pic>
    </p:spTree>
    <p:extLst>
      <p:ext uri="{BB962C8B-B14F-4D97-AF65-F5344CB8AC3E}">
        <p14:creationId xmlns:p14="http://schemas.microsoft.com/office/powerpoint/2010/main" val="245511062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Vai all’elenco domande</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369332"/>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A questo punto cliccare su “Vai all’elenco domande”</a:t>
            </a:r>
          </a:p>
        </p:txBody>
      </p:sp>
      <p:pic>
        <p:nvPicPr>
          <p:cNvPr id="3" name="Immagine 2">
            <a:extLst>
              <a:ext uri="{FF2B5EF4-FFF2-40B4-BE49-F238E27FC236}">
                <a16:creationId xmlns:a16="http://schemas.microsoft.com/office/drawing/2014/main" id="{562A7083-F96A-57D0-C4BE-59163E3DE8F4}"/>
              </a:ext>
            </a:extLst>
          </p:cNvPr>
          <p:cNvPicPr>
            <a:picLocks noChangeAspect="1"/>
          </p:cNvPicPr>
          <p:nvPr/>
        </p:nvPicPr>
        <p:blipFill>
          <a:blip r:embed="rId2"/>
          <a:stretch>
            <a:fillRect/>
          </a:stretch>
        </p:blipFill>
        <p:spPr>
          <a:xfrm>
            <a:off x="929042" y="1366684"/>
            <a:ext cx="10273053" cy="4149213"/>
          </a:xfrm>
          <a:prstGeom prst="rect">
            <a:avLst/>
          </a:prstGeom>
        </p:spPr>
      </p:pic>
    </p:spTree>
    <p:extLst>
      <p:ext uri="{BB962C8B-B14F-4D97-AF65-F5344CB8AC3E}">
        <p14:creationId xmlns:p14="http://schemas.microsoft.com/office/powerpoint/2010/main" val="302197032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Modifica, INVIA, Stampa Domanda</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1754326"/>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Nella schermata successiva sarà possibile apportare delle modifiche cliccando sul tasto relativo alla DOMANDA. Uscendo in questo momento dall’applicativo tutto il procedimento svolto fino ad ora sarà conservato per poter essere modificato o inviato successivamente (vedi visualizzazione / modifica domanda pag. 11).</a:t>
            </a:r>
          </a:p>
          <a:p>
            <a:pPr algn="just"/>
            <a:r>
              <a:rPr lang="it-IT" dirty="0">
                <a:latin typeface="Arial" panose="020B0604020202020204" pitchFamily="34" charset="0"/>
                <a:cs typeface="Arial" panose="020B0604020202020204" pitchFamily="34" charset="0"/>
              </a:rPr>
              <a:t>Cliccando invece su INVIA si invierà la domanda per l’iscrizione al servizio e non sarà più possibile apportare alcuna modifica.</a:t>
            </a:r>
          </a:p>
        </p:txBody>
      </p:sp>
      <p:pic>
        <p:nvPicPr>
          <p:cNvPr id="4" name="Immagine 3">
            <a:extLst>
              <a:ext uri="{FF2B5EF4-FFF2-40B4-BE49-F238E27FC236}">
                <a16:creationId xmlns:a16="http://schemas.microsoft.com/office/drawing/2014/main" id="{23183A7D-D352-EEBD-590E-963FB136074D}"/>
              </a:ext>
            </a:extLst>
          </p:cNvPr>
          <p:cNvPicPr>
            <a:picLocks noChangeAspect="1"/>
          </p:cNvPicPr>
          <p:nvPr/>
        </p:nvPicPr>
        <p:blipFill>
          <a:blip r:embed="rId2"/>
          <a:stretch>
            <a:fillRect/>
          </a:stretch>
        </p:blipFill>
        <p:spPr>
          <a:xfrm>
            <a:off x="1927122" y="2629397"/>
            <a:ext cx="8121445" cy="2707148"/>
          </a:xfrm>
          <a:prstGeom prst="rect">
            <a:avLst/>
          </a:prstGeom>
        </p:spPr>
      </p:pic>
    </p:spTree>
    <p:extLst>
      <p:ext uri="{BB962C8B-B14F-4D97-AF65-F5344CB8AC3E}">
        <p14:creationId xmlns:p14="http://schemas.microsoft.com/office/powerpoint/2010/main" val="45719851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INVIO DOMANDA</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923330"/>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Il sistema chiederà la conferma dell’invio. Cliccare su OK per l’invio della domanda ed attendere (in alcuni casi potrebbero essere necessari anche alcuni secondi) fino al completamento dell’operazione.</a:t>
            </a:r>
          </a:p>
        </p:txBody>
      </p:sp>
      <p:pic>
        <p:nvPicPr>
          <p:cNvPr id="3" name="Immagine 2">
            <a:extLst>
              <a:ext uri="{FF2B5EF4-FFF2-40B4-BE49-F238E27FC236}">
                <a16:creationId xmlns:a16="http://schemas.microsoft.com/office/drawing/2014/main" id="{75372A26-C7DA-41FE-222D-2D13DA95BE98}"/>
              </a:ext>
            </a:extLst>
          </p:cNvPr>
          <p:cNvPicPr>
            <a:picLocks noChangeAspect="1"/>
          </p:cNvPicPr>
          <p:nvPr/>
        </p:nvPicPr>
        <p:blipFill>
          <a:blip r:embed="rId2"/>
          <a:stretch>
            <a:fillRect/>
          </a:stretch>
        </p:blipFill>
        <p:spPr>
          <a:xfrm>
            <a:off x="3691681" y="2103005"/>
            <a:ext cx="4808637" cy="2651990"/>
          </a:xfrm>
          <a:prstGeom prst="rect">
            <a:avLst/>
          </a:prstGeom>
        </p:spPr>
      </p:pic>
    </p:spTree>
    <p:extLst>
      <p:ext uri="{BB962C8B-B14F-4D97-AF65-F5344CB8AC3E}">
        <p14:creationId xmlns:p14="http://schemas.microsoft.com/office/powerpoint/2010/main" val="94832126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Visualizzazione / Modifica domanda</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1200329"/>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Se in precedenza non è stato fatto l’invio della domanda e la si vuole modificare o inviare oppure se si vuole visualizzare la domanda inviata si dovrà eseguire la seguente procedura:  posizionarsi con il mouse sull’icona della calcolatrice in alto a destra poi sul menu a tendina selezionare l’anno per il quale si stava facendo la richiesta.</a:t>
            </a:r>
          </a:p>
        </p:txBody>
      </p:sp>
      <p:pic>
        <p:nvPicPr>
          <p:cNvPr id="4" name="Immagine 3">
            <a:extLst>
              <a:ext uri="{FF2B5EF4-FFF2-40B4-BE49-F238E27FC236}">
                <a16:creationId xmlns:a16="http://schemas.microsoft.com/office/drawing/2014/main" id="{E06C0B04-0005-5387-8ADA-5024B35E651A}"/>
              </a:ext>
            </a:extLst>
          </p:cNvPr>
          <p:cNvPicPr>
            <a:picLocks noChangeAspect="1"/>
          </p:cNvPicPr>
          <p:nvPr/>
        </p:nvPicPr>
        <p:blipFill>
          <a:blip r:embed="rId2"/>
          <a:stretch>
            <a:fillRect/>
          </a:stretch>
        </p:blipFill>
        <p:spPr>
          <a:xfrm>
            <a:off x="1476414" y="2335435"/>
            <a:ext cx="8874973" cy="3121468"/>
          </a:xfrm>
          <a:prstGeom prst="rect">
            <a:avLst/>
          </a:prstGeom>
        </p:spPr>
      </p:pic>
    </p:spTree>
    <p:extLst>
      <p:ext uri="{BB962C8B-B14F-4D97-AF65-F5344CB8AC3E}">
        <p14:creationId xmlns:p14="http://schemas.microsoft.com/office/powerpoint/2010/main" val="315631535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Visualizzazione / Modifica domanda</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A questo punto nel menu principale sulla sinistra cliccare su Iscrizione online, verranno mostrate tutte le domande. </a:t>
            </a:r>
          </a:p>
        </p:txBody>
      </p:sp>
      <p:pic>
        <p:nvPicPr>
          <p:cNvPr id="5" name="Immagine 4">
            <a:extLst>
              <a:ext uri="{FF2B5EF4-FFF2-40B4-BE49-F238E27FC236}">
                <a16:creationId xmlns:a16="http://schemas.microsoft.com/office/drawing/2014/main" id="{7500680D-D445-DB5C-1C40-2349978541B8}"/>
              </a:ext>
            </a:extLst>
          </p:cNvPr>
          <p:cNvPicPr>
            <a:picLocks noChangeAspect="1"/>
          </p:cNvPicPr>
          <p:nvPr/>
        </p:nvPicPr>
        <p:blipFill>
          <a:blip r:embed="rId2"/>
          <a:stretch>
            <a:fillRect/>
          </a:stretch>
        </p:blipFill>
        <p:spPr>
          <a:xfrm>
            <a:off x="3268148" y="1920083"/>
            <a:ext cx="5006774" cy="3627434"/>
          </a:xfrm>
          <a:prstGeom prst="rect">
            <a:avLst/>
          </a:prstGeom>
        </p:spPr>
      </p:pic>
    </p:spTree>
    <p:extLst>
      <p:ext uri="{BB962C8B-B14F-4D97-AF65-F5344CB8AC3E}">
        <p14:creationId xmlns:p14="http://schemas.microsoft.com/office/powerpoint/2010/main" val="234218251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Visualizzazione / Modifica domanda</a:t>
            </a: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Cliccando sulla “matita” sarà possibile modificare (se non ancora inviata) o consultare la domanda di iscrizione</a:t>
            </a:r>
          </a:p>
        </p:txBody>
      </p:sp>
      <p:pic>
        <p:nvPicPr>
          <p:cNvPr id="3" name="Immagine 2">
            <a:extLst>
              <a:ext uri="{FF2B5EF4-FFF2-40B4-BE49-F238E27FC236}">
                <a16:creationId xmlns:a16="http://schemas.microsoft.com/office/drawing/2014/main" id="{6798A3BE-9648-471A-D5BA-30E095A3702A}"/>
              </a:ext>
            </a:extLst>
          </p:cNvPr>
          <p:cNvPicPr>
            <a:picLocks noChangeAspect="1"/>
          </p:cNvPicPr>
          <p:nvPr/>
        </p:nvPicPr>
        <p:blipFill>
          <a:blip r:embed="rId2"/>
          <a:stretch>
            <a:fillRect/>
          </a:stretch>
        </p:blipFill>
        <p:spPr>
          <a:xfrm>
            <a:off x="2509892" y="1975798"/>
            <a:ext cx="6523285" cy="2690093"/>
          </a:xfrm>
          <a:prstGeom prst="rect">
            <a:avLst/>
          </a:prstGeom>
        </p:spPr>
      </p:pic>
    </p:spTree>
    <p:extLst>
      <p:ext uri="{BB962C8B-B14F-4D97-AF65-F5344CB8AC3E}">
        <p14:creationId xmlns:p14="http://schemas.microsoft.com/office/powerpoint/2010/main" val="39704095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400110"/>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Portale del Cittadino Servizi Online</a:t>
            </a:r>
            <a:endParaRPr lang="it-IT" b="1"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923330"/>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Entrare nella sezione “Portale del Cittadino Servizi Online” cliccando sull’apposito tasto sotto l’intestazione “Comune di Montepulciano” oppure dal menù che si apre cliccando il tasto in alto a sinistra.</a:t>
            </a:r>
          </a:p>
        </p:txBody>
      </p:sp>
      <p:pic>
        <p:nvPicPr>
          <p:cNvPr id="5" name="Segnaposto contenuto 4">
            <a:extLst>
              <a:ext uri="{FF2B5EF4-FFF2-40B4-BE49-F238E27FC236}">
                <a16:creationId xmlns:a16="http://schemas.microsoft.com/office/drawing/2014/main" id="{ABF075E3-C105-647A-96ED-6E51D098E78C}"/>
              </a:ext>
            </a:extLst>
          </p:cNvPr>
          <p:cNvPicPr>
            <a:picLocks noGrp="1" noChangeAspect="1"/>
          </p:cNvPicPr>
          <p:nvPr>
            <p:ph idx="1"/>
          </p:nvPr>
        </p:nvPicPr>
        <p:blipFill>
          <a:blip r:embed="rId2"/>
          <a:stretch>
            <a:fillRect/>
          </a:stretch>
        </p:blipFill>
        <p:spPr>
          <a:xfrm>
            <a:off x="1496543" y="1971140"/>
            <a:ext cx="8876489" cy="4213350"/>
          </a:xfrm>
          <a:prstGeom prst="rect">
            <a:avLst/>
          </a:prstGeom>
        </p:spPr>
      </p:pic>
    </p:spTree>
    <p:extLst>
      <p:ext uri="{BB962C8B-B14F-4D97-AF65-F5344CB8AC3E}">
        <p14:creationId xmlns:p14="http://schemas.microsoft.com/office/powerpoint/2010/main" val="384861708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400110"/>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Servizi Online</a:t>
            </a:r>
            <a:endParaRPr lang="it-IT" b="1"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369332"/>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Selezionare da servizi online “Servizi Scolastici – Mensa e Trasporto”.</a:t>
            </a:r>
          </a:p>
        </p:txBody>
      </p:sp>
      <p:pic>
        <p:nvPicPr>
          <p:cNvPr id="4" name="Segnaposto contenuto 3">
            <a:extLst>
              <a:ext uri="{FF2B5EF4-FFF2-40B4-BE49-F238E27FC236}">
                <a16:creationId xmlns:a16="http://schemas.microsoft.com/office/drawing/2014/main" id="{3871170E-2DE5-EB3B-B7C7-3885018BD3B6}"/>
              </a:ext>
            </a:extLst>
          </p:cNvPr>
          <p:cNvPicPr>
            <a:picLocks noGrp="1" noChangeAspect="1"/>
          </p:cNvPicPr>
          <p:nvPr>
            <p:ph idx="1"/>
          </p:nvPr>
        </p:nvPicPr>
        <p:blipFill>
          <a:blip r:embed="rId2"/>
          <a:stretch>
            <a:fillRect/>
          </a:stretch>
        </p:blipFill>
        <p:spPr>
          <a:xfrm>
            <a:off x="1189704" y="1585088"/>
            <a:ext cx="9566786" cy="4959850"/>
          </a:xfrm>
          <a:prstGeom prst="rect">
            <a:avLst/>
          </a:prstGeom>
        </p:spPr>
      </p:pic>
    </p:spTree>
    <p:extLst>
      <p:ext uri="{BB962C8B-B14F-4D97-AF65-F5344CB8AC3E}">
        <p14:creationId xmlns:p14="http://schemas.microsoft.com/office/powerpoint/2010/main" val="36430515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400110"/>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Accesso ai Servizi</a:t>
            </a:r>
            <a:endParaRPr lang="it-IT" b="1"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369332"/>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Accedere ai servizi utilizzando il proprio SPID o CIE</a:t>
            </a:r>
          </a:p>
        </p:txBody>
      </p:sp>
      <p:pic>
        <p:nvPicPr>
          <p:cNvPr id="5" name="Segnaposto contenuto 4">
            <a:extLst>
              <a:ext uri="{FF2B5EF4-FFF2-40B4-BE49-F238E27FC236}">
                <a16:creationId xmlns:a16="http://schemas.microsoft.com/office/drawing/2014/main" id="{1A4D1C9E-D897-9DE7-B297-6CD0F26FF6B9}"/>
              </a:ext>
            </a:extLst>
          </p:cNvPr>
          <p:cNvPicPr>
            <a:picLocks noGrp="1" noChangeAspect="1"/>
          </p:cNvPicPr>
          <p:nvPr>
            <p:ph idx="1"/>
          </p:nvPr>
        </p:nvPicPr>
        <p:blipFill>
          <a:blip r:embed="rId2"/>
          <a:stretch>
            <a:fillRect/>
          </a:stretch>
        </p:blipFill>
        <p:spPr>
          <a:xfrm>
            <a:off x="1799304" y="1630300"/>
            <a:ext cx="8632722" cy="4720482"/>
          </a:xfrm>
          <a:prstGeom prst="rect">
            <a:avLst/>
          </a:prstGeom>
        </p:spPr>
      </p:pic>
    </p:spTree>
    <p:extLst>
      <p:ext uri="{BB962C8B-B14F-4D97-AF65-F5344CB8AC3E}">
        <p14:creationId xmlns:p14="http://schemas.microsoft.com/office/powerpoint/2010/main" val="276294270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400110"/>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Accesso a Planet School</a:t>
            </a:r>
            <a:endParaRPr lang="it-IT" b="1"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369332"/>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Chi accede per la prima volta su Planet School deve cliccare sul tasto “Crea”</a:t>
            </a:r>
          </a:p>
        </p:txBody>
      </p:sp>
      <p:pic>
        <p:nvPicPr>
          <p:cNvPr id="4" name="Segnaposto contenuto 3">
            <a:extLst>
              <a:ext uri="{FF2B5EF4-FFF2-40B4-BE49-F238E27FC236}">
                <a16:creationId xmlns:a16="http://schemas.microsoft.com/office/drawing/2014/main" id="{E5480F84-7290-8B35-B3FF-3B4757AE4DF9}"/>
              </a:ext>
            </a:extLst>
          </p:cNvPr>
          <p:cNvPicPr>
            <a:picLocks noGrp="1" noChangeAspect="1"/>
          </p:cNvPicPr>
          <p:nvPr>
            <p:ph idx="1"/>
          </p:nvPr>
        </p:nvPicPr>
        <p:blipFill>
          <a:blip r:embed="rId2"/>
          <a:stretch>
            <a:fillRect/>
          </a:stretch>
        </p:blipFill>
        <p:spPr>
          <a:xfrm>
            <a:off x="1408952" y="1828801"/>
            <a:ext cx="8845465" cy="4621160"/>
          </a:xfrm>
          <a:prstGeom prst="rect">
            <a:avLst/>
          </a:prstGeom>
        </p:spPr>
      </p:pic>
    </p:spTree>
    <p:extLst>
      <p:ext uri="{BB962C8B-B14F-4D97-AF65-F5344CB8AC3E}">
        <p14:creationId xmlns:p14="http://schemas.microsoft.com/office/powerpoint/2010/main" val="196997034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400110"/>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Iscrizioni Online</a:t>
            </a:r>
            <a:endParaRPr lang="it-IT" b="1"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Dopo aver effettuato l’accesso verrà visualizzata la seguente pagina, cliccare con il mouse in alto a sinistra sulle tre linee per aprire il menù se già non aperto. </a:t>
            </a:r>
          </a:p>
        </p:txBody>
      </p:sp>
      <p:pic>
        <p:nvPicPr>
          <p:cNvPr id="13" name="Segnaposto contenuto 12">
            <a:extLst>
              <a:ext uri="{FF2B5EF4-FFF2-40B4-BE49-F238E27FC236}">
                <a16:creationId xmlns:a16="http://schemas.microsoft.com/office/drawing/2014/main" id="{03598BD0-E661-9173-D645-05D7F69722A3}"/>
              </a:ext>
            </a:extLst>
          </p:cNvPr>
          <p:cNvPicPr>
            <a:picLocks noGrp="1" noChangeAspect="1"/>
          </p:cNvPicPr>
          <p:nvPr>
            <p:ph idx="1"/>
          </p:nvPr>
        </p:nvPicPr>
        <p:blipFill>
          <a:blip r:embed="rId2"/>
          <a:stretch>
            <a:fillRect/>
          </a:stretch>
        </p:blipFill>
        <p:spPr>
          <a:xfrm>
            <a:off x="1486685" y="2182761"/>
            <a:ext cx="8879942" cy="2973063"/>
          </a:xfrm>
        </p:spPr>
      </p:pic>
    </p:spTree>
    <p:extLst>
      <p:ext uri="{BB962C8B-B14F-4D97-AF65-F5344CB8AC3E}">
        <p14:creationId xmlns:p14="http://schemas.microsoft.com/office/powerpoint/2010/main" val="366755975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400110"/>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Nuova Domanda</a:t>
            </a:r>
            <a:endParaRPr lang="it-IT" b="1"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646331"/>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Da </a:t>
            </a:r>
            <a:r>
              <a:rPr lang="it-IT" u="sng" dirty="0">
                <a:latin typeface="Arial" panose="020B0604020202020204" pitchFamily="34" charset="0"/>
                <a:cs typeface="Arial" panose="020B0604020202020204" pitchFamily="34" charset="0"/>
              </a:rPr>
              <a:t>Iscrizioni Online </a:t>
            </a:r>
            <a:r>
              <a:rPr lang="it-IT" dirty="0">
                <a:latin typeface="Arial" panose="020B0604020202020204" pitchFamily="34" charset="0"/>
                <a:cs typeface="Arial" panose="020B0604020202020204" pitchFamily="34" charset="0"/>
              </a:rPr>
              <a:t>è possibile iscrivere l’utente ai vari servizi.</a:t>
            </a:r>
          </a:p>
          <a:p>
            <a:pPr algn="just"/>
            <a:r>
              <a:rPr lang="it-IT" dirty="0">
                <a:latin typeface="Arial" panose="020B0604020202020204" pitchFamily="34" charset="0"/>
                <a:cs typeface="Arial" panose="020B0604020202020204" pitchFamily="34" charset="0"/>
              </a:rPr>
              <a:t>Per una nuova iscrizione cliccare su “</a:t>
            </a:r>
            <a:r>
              <a:rPr lang="it-IT" u="sng" dirty="0">
                <a:latin typeface="Arial" panose="020B0604020202020204" pitchFamily="34" charset="0"/>
                <a:cs typeface="Arial" panose="020B0604020202020204" pitchFamily="34" charset="0"/>
              </a:rPr>
              <a:t>Nuova Domanda</a:t>
            </a:r>
            <a:r>
              <a:rPr lang="it-IT" dirty="0">
                <a:latin typeface="Arial" panose="020B0604020202020204" pitchFamily="34" charset="0"/>
                <a:cs typeface="Arial" panose="020B0604020202020204" pitchFamily="34" charset="0"/>
              </a:rPr>
              <a:t>” </a:t>
            </a:r>
          </a:p>
        </p:txBody>
      </p:sp>
      <p:pic>
        <p:nvPicPr>
          <p:cNvPr id="11" name="Segnaposto contenuto 10">
            <a:extLst>
              <a:ext uri="{FF2B5EF4-FFF2-40B4-BE49-F238E27FC236}">
                <a16:creationId xmlns:a16="http://schemas.microsoft.com/office/drawing/2014/main" id="{EE9F336B-3515-529B-C4D4-A9E126231FB1}"/>
              </a:ext>
            </a:extLst>
          </p:cNvPr>
          <p:cNvPicPr>
            <a:picLocks noGrp="1" noChangeAspect="1"/>
          </p:cNvPicPr>
          <p:nvPr>
            <p:ph idx="1"/>
          </p:nvPr>
        </p:nvPicPr>
        <p:blipFill>
          <a:blip r:embed="rId2"/>
          <a:stretch>
            <a:fillRect/>
          </a:stretch>
        </p:blipFill>
        <p:spPr>
          <a:xfrm>
            <a:off x="3047736" y="1951336"/>
            <a:ext cx="6096528" cy="4099915"/>
          </a:xfrm>
        </p:spPr>
      </p:pic>
    </p:spTree>
    <p:extLst>
      <p:ext uri="{BB962C8B-B14F-4D97-AF65-F5344CB8AC3E}">
        <p14:creationId xmlns:p14="http://schemas.microsoft.com/office/powerpoint/2010/main" val="397917197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B80B5C3-FDED-FAAC-1078-032D6CABF9B5}"/>
              </a:ext>
            </a:extLst>
          </p:cNvPr>
          <p:cNvSpPr txBox="1"/>
          <p:nvPr/>
        </p:nvSpPr>
        <p:spPr>
          <a:xfrm>
            <a:off x="1032387" y="147484"/>
            <a:ext cx="9478297" cy="400110"/>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Servizio e Codice fiscale</a:t>
            </a:r>
            <a:endParaRPr lang="it-IT" b="1"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3FBA510-51CB-2F4D-ED1C-2E6748534FEE}"/>
              </a:ext>
            </a:extLst>
          </p:cNvPr>
          <p:cNvSpPr txBox="1"/>
          <p:nvPr/>
        </p:nvSpPr>
        <p:spPr>
          <a:xfrm>
            <a:off x="1189704" y="875071"/>
            <a:ext cx="9320980" cy="1200329"/>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Nella schermata che comparirà successivamente nel campo Servizio si dovrà selezionare un’opzione tra quelle disponibili presenti nel menu a tendina, nel campo Anno si dovrà inserire l’anno scolastico di interesse e nell’ultimo campo il Codice Fiscale dello studente da iscrivere, cliccare su Avanti.</a:t>
            </a:r>
          </a:p>
        </p:txBody>
      </p:sp>
      <p:pic>
        <p:nvPicPr>
          <p:cNvPr id="10" name="Segnaposto contenuto 9">
            <a:extLst>
              <a:ext uri="{FF2B5EF4-FFF2-40B4-BE49-F238E27FC236}">
                <a16:creationId xmlns:a16="http://schemas.microsoft.com/office/drawing/2014/main" id="{B6110C0E-0394-D455-90A0-B60A115832AB}"/>
              </a:ext>
            </a:extLst>
          </p:cNvPr>
          <p:cNvPicPr>
            <a:picLocks noGrp="1" noChangeAspect="1"/>
          </p:cNvPicPr>
          <p:nvPr>
            <p:ph idx="1"/>
          </p:nvPr>
        </p:nvPicPr>
        <p:blipFill>
          <a:blip r:embed="rId2"/>
          <a:stretch>
            <a:fillRect/>
          </a:stretch>
        </p:blipFill>
        <p:spPr>
          <a:xfrm>
            <a:off x="2819116" y="2115180"/>
            <a:ext cx="6553768" cy="3772227"/>
          </a:xfrm>
        </p:spPr>
      </p:pic>
    </p:spTree>
    <p:extLst>
      <p:ext uri="{BB962C8B-B14F-4D97-AF65-F5344CB8AC3E}">
        <p14:creationId xmlns:p14="http://schemas.microsoft.com/office/powerpoint/2010/main" val="1017510277"/>
      </p:ext>
    </p:extLst>
  </p:cSld>
  <p:clrMapOvr>
    <a:masterClrMapping/>
  </p:clrMapOvr>
  <p:transition spd="slow">
    <p:wip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TotalTime>
  <Words>959</Words>
  <Application>Microsoft Office PowerPoint</Application>
  <PresentationFormat>Widescreen</PresentationFormat>
  <Paragraphs>72</Paragraphs>
  <Slides>29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29</vt:i4>
      </vt:variant>
    </vt:vector>
  </HeadingPairs>
  <TitlesOfParts>
    <vt:vector size="35" baseType="lpstr">
      <vt:lpstr>Aptos</vt:lpstr>
      <vt:lpstr>Aptos Display</vt:lpstr>
      <vt:lpstr>Arial</vt:lpstr>
      <vt:lpstr>Tahoma</vt:lpstr>
      <vt:lpstr>Times New Roman</vt:lpstr>
      <vt:lpstr>Tema di Office</vt:lpstr>
      <vt:lpstr>GUIDA ISCRIZIONE AI SERVIZI SCOLASTICI MENSA E TRASPORTO  A.S. 2024/2025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 ISCRIZIONE AI SERVIZI SCOLASTICI MENSA E TRASPORTO  A.S. 2024/2025</dc:title>
  <dc:creator>Matteo Biagi</dc:creator>
  <cp:lastModifiedBy>Matteo Biagi</cp:lastModifiedBy>
  <cp:revision>3</cp:revision>
  <dcterms:created xsi:type="dcterms:W3CDTF">2024-04-05T07:10:05Z</dcterms:created>
  <dcterms:modified xsi:type="dcterms:W3CDTF">2024-04-05T09:53:04Z</dcterms:modified>
</cp:coreProperties>
</file>